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A147F3-2E08-4938-826C-39E00ED3D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88AD0FB-E639-4270-9209-60AD227B2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8FC04F-61C8-42C7-AD73-8BC4E759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E0EF87-D884-48CF-9B00-A422960C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3648ED-62D7-41EE-9F1F-6341C2F8B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E6C85-1383-4CE8-8555-85D4ADE12997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79126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3CC4A1-BB60-4EAD-ACAF-EAFEC5227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EA360E4-D0AE-486D-80DD-0C50ED80C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BC0F7A-9654-450A-926A-AB69FB66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92DECC-C957-408B-94D7-B2EAE19B9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CFF248-D508-4556-8CB1-96E10751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CD77C-0B36-4D23-9D41-81EE82ACD9BD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71987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A986E2F-EA02-47E8-820B-2221377AE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C11828-7D9D-4A80-BE1F-8785FF45E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50C7DC-0450-464C-9785-FBFF8B2D0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B5D6B5-B475-4FAA-92DA-75B52ADAA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831C84-D122-4368-9DAE-473CFC96F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CF3A7-92F5-4D17-ADF8-EE9BC72D58D2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005300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20C172-12AD-416F-BCBF-A55D9D35F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SmartArt 2">
            <a:extLst>
              <a:ext uri="{FF2B5EF4-FFF2-40B4-BE49-F238E27FC236}">
                <a16:creationId xmlns:a16="http://schemas.microsoft.com/office/drawing/2014/main" id="{7991415B-1F74-4C53-A628-BD2185529C16}"/>
              </a:ext>
            </a:extLst>
          </p:cNvPr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7A5595-D175-4A3A-99DE-5DB35B5F89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B6B3B3-8813-43D3-A459-5B424411D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90E19C-8F36-49EC-A4AB-A294A468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A7D64B-34C1-431A-BC27-4561DF5DABEF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658210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58C666-922C-40A4-B328-2C42AAA1E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grafico 2">
            <a:extLst>
              <a:ext uri="{FF2B5EF4-FFF2-40B4-BE49-F238E27FC236}">
                <a16:creationId xmlns:a16="http://schemas.microsoft.com/office/drawing/2014/main" id="{BA86BADC-E92E-483C-B775-54DDEA76E809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B33CA0-0D69-4047-BF06-0B72AA82B8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84CF86-EE12-4059-A7F6-52C1F5E8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9BB898-E24E-4825-88D3-BD80A5806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C3ED2FA-C8DD-43B0-83ED-8F8766AFCE0C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200103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60C3EC-F16B-4C32-B5FF-D8BC8223F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79C384-D2A4-4B74-B33C-0EA9EA3F9A9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immagine online 3">
            <a:extLst>
              <a:ext uri="{FF2B5EF4-FFF2-40B4-BE49-F238E27FC236}">
                <a16:creationId xmlns:a16="http://schemas.microsoft.com/office/drawing/2014/main" id="{883B513F-638A-4CA4-A2CF-6FE27F1556E2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4F069B-59C0-4322-8BAC-A62032DF20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C6457C0-17C9-483B-9A16-ECAAF479C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462814-842E-41AB-99D0-20098E457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32EDE59-812D-4D1D-95FF-EDA13AF29C78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34858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943B00-9163-45BB-9CD3-79EDE50B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04F3D6-BEF6-4AC5-92CA-C6DA61717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A71910-10EB-4237-8603-52881825F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431F17-0036-4E4E-A807-294E0573C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C1708C-0B64-4534-AAEC-693485F8F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9A13-502B-44FE-9647-0A6ACD703FA8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03858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316FB5-19A1-44A0-88FA-7A2851991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815B42-120E-4282-8956-C896BB48D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90412D-053D-48CA-924C-329BF7CFA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D13543-23AD-46CA-9324-224B6329E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50BB17-5615-4E47-92B2-25CCCB016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E62B5-11C6-4339-ABF1-D7A8B1574A8A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06834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991DDF-68A4-4789-A121-6390D2A42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A00241-C4FE-4CD9-9D67-17914C1A8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17CF116-9FA6-4C92-8E9A-88A44A78A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0C8427-3A1F-4494-89DE-2329BB27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0B1350-E84F-4383-91E7-99D1D2F4E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090E1F-8D3C-4D89-B62C-982A0258B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F3E93-F796-4BBF-B84E-870914A76341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52130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B3E148-6659-4424-A967-3515DBBF5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0E36E34-7D61-43DE-91B3-83041BE2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23E527B-64BF-4723-9D54-F6FFD3126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4FB3B70-CDB3-4921-A7F2-B99B2B999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D51CC3-CB22-4D8B-B26A-90EE4E35C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91FC6A0-1501-4EDE-A35E-EA821BAA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0CABE54-7817-4A47-AB41-0F4F6236B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8D32E3C-3CF9-40FF-A037-E6955AA5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C89EB-CF7B-4AA7-8CCE-68315155DB1E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40529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96FA13-6796-44AB-922A-F73DAFD78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694FDAE-BF0A-4028-85A2-D8C8F0AA2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4B65571-BAE5-40AF-B01B-1A7C835C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37D85B6-45E2-4FE6-BCAA-F7E46FE8A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EDF53-DC2D-4B6C-BB99-63E7F617D049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19740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CD25C0A-FFE2-4025-8579-BFFA058A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6A5A456-5436-4652-A359-02C884040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F2C1C7C-7DBD-4512-BD82-6CCBFEFD3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6A4A2-F9F7-4822-AA7B-4B545B8705BC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427456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C0D89E-B817-4551-A1BA-8CDA0A1E8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04A25D-F56D-4A27-9921-A04F7EA33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EC86F4-8C13-4409-B58D-69E95CFB9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B88DD3-228B-42B0-8B16-92EE55BCD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63B31F-13FE-4D65-AF3E-DB63B545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D19B1FA-942C-463B-8E00-E1399EF8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407D9-B76B-48A0-AF8C-130FDB366FBD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71399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40FE69-8693-42C2-A552-EEF300544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1DDA5A9-3758-4A95-B903-2C527EAA5F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A6AE9A6-C81D-4D58-B0A7-BEB974EB9C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65F7B3E-1BE6-4E5A-8D8E-0388E29E1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18A135-0ACD-4C64-984A-C0327E85F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E81780-0A7E-4AED-B909-3C7A71863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DF76D-7112-4647-B43B-136DDCD3B625}" type="slidenum">
              <a:rPr lang="en-US" altLang="it-IT"/>
              <a:pPr/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47731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665AFA-9931-4C0E-B970-A15B3EEB5A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Fare clic per modificare lo stile del titolo dello schema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C22CAB1-7B87-4F2F-A0F7-382E272B18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Fare clic per modificare gli stili del testo dello schema</a:t>
            </a:r>
          </a:p>
          <a:p>
            <a:pPr lvl="1"/>
            <a:r>
              <a:rPr lang="en-US" altLang="it-IT"/>
              <a:t>Secondo livello</a:t>
            </a:r>
          </a:p>
          <a:p>
            <a:pPr lvl="2"/>
            <a:r>
              <a:rPr lang="en-US" altLang="it-IT"/>
              <a:t>Terzo livello</a:t>
            </a:r>
          </a:p>
          <a:p>
            <a:pPr lvl="3"/>
            <a:r>
              <a:rPr lang="en-US" altLang="it-IT"/>
              <a:t>Quarto livello</a:t>
            </a:r>
          </a:p>
          <a:p>
            <a:pPr lvl="4"/>
            <a:r>
              <a:rPr lang="en-US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D2D35DC-FC71-4D30-8795-0D19B0DE23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75B25D-6995-4C27-8E84-687B964054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0668624-922A-41E7-80B8-CCCA147DB0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DEB438-0EB8-441E-AFC7-50219811D7F8}" type="slidenum">
              <a:rPr lang="en-US" altLang="it-IT"/>
              <a:pPr/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D3CA890-BB77-4D7B-8655-AE2C6CEE94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/>
              <a:t>Novimpianti</a:t>
            </a:r>
            <a:endParaRPr lang="it-IT" alt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8B33589-F574-4C95-8E3C-3BE3A04B4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  <a:p>
            <a:endParaRPr lang="it-IT" alt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D86C7F2-A7EC-4A42-8D43-AA77232E0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/>
              <a:t>Organizzazione</a:t>
            </a:r>
          </a:p>
        </p:txBody>
      </p:sp>
      <p:graphicFrame>
        <p:nvGraphicFramePr>
          <p:cNvPr id="4099" name="Object 3">
            <a:extLst>
              <a:ext uri="{FF2B5EF4-FFF2-40B4-BE49-F238E27FC236}">
                <a16:creationId xmlns:a16="http://schemas.microsoft.com/office/drawing/2014/main" id="{70EBA84A-015B-4024-9B06-29CF668BFE71}"/>
              </a:ext>
            </a:extLst>
          </p:cNvPr>
          <p:cNvGraphicFramePr>
            <a:graphicFrameLocks noChangeAspect="1"/>
          </p:cNvGraphicFramePr>
          <p:nvPr>
            <p:ph type="dgm" idx="1"/>
          </p:nvPr>
        </p:nvGraphicFramePr>
        <p:xfrm>
          <a:off x="685800" y="3159125"/>
          <a:ext cx="7772400" cy="175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MS Org Chart" r:id="rId3" imgW="7772400" imgH="1758600" progId="OrgPlusWOPX.4">
                  <p:embed followColorScheme="full"/>
                </p:oleObj>
              </mc:Choice>
              <mc:Fallback>
                <p:oleObj name="MS Org Chart" r:id="rId3" imgW="7772400" imgH="1758600" progId="OrgPlusWOPX.4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159125"/>
                        <a:ext cx="7772400" cy="175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41C9C85-242B-4735-962D-F185CD70F7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/>
              <a:t>Nuovi Clienti</a:t>
            </a:r>
            <a:endParaRPr lang="it-IT" altLang="it-IT"/>
          </a:p>
        </p:txBody>
      </p:sp>
      <p:graphicFrame>
        <p:nvGraphicFramePr>
          <p:cNvPr id="5123" name="Object 3">
            <a:extLst>
              <a:ext uri="{FF2B5EF4-FFF2-40B4-BE49-F238E27FC236}">
                <a16:creationId xmlns:a16="http://schemas.microsoft.com/office/drawing/2014/main" id="{F21D8101-6ACB-4673-9C00-890A9654EE90}"/>
              </a:ext>
            </a:extLst>
          </p:cNvPr>
          <p:cNvGraphicFramePr>
            <a:graphicFrameLocks noChangeAspect="1"/>
          </p:cNvGraphicFramePr>
          <p:nvPr>
            <p:ph type="chart" idx="1"/>
          </p:nvPr>
        </p:nvGraphicFramePr>
        <p:xfrm>
          <a:off x="685800" y="1981200"/>
          <a:ext cx="777081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Grafico" r:id="rId3" imgW="7772761" imgH="4115162" progId="MSGraph.Chart.8">
                  <p:embed followColorScheme="full"/>
                </p:oleObj>
              </mc:Choice>
              <mc:Fallback>
                <p:oleObj name="Grafico" r:id="rId3" imgW="7772761" imgH="4115162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81200"/>
                        <a:ext cx="7770813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308737D-DB7C-4BAC-A16C-66CF328700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/>
              <a:t>Fatturati (Miolit)</a:t>
            </a:r>
            <a:endParaRPr lang="it-IT" altLang="it-IT"/>
          </a:p>
        </p:txBody>
      </p:sp>
      <p:graphicFrame>
        <p:nvGraphicFramePr>
          <p:cNvPr id="6147" name="Object 3">
            <a:extLst>
              <a:ext uri="{FF2B5EF4-FFF2-40B4-BE49-F238E27FC236}">
                <a16:creationId xmlns:a16="http://schemas.microsoft.com/office/drawing/2014/main" id="{BD49501B-B5C6-40F1-B23C-DCD0714CB7A0}"/>
              </a:ext>
            </a:extLst>
          </p:cNvPr>
          <p:cNvGraphicFramePr>
            <a:graphicFrameLocks noChangeAspect="1"/>
          </p:cNvGraphicFramePr>
          <p:nvPr>
            <p:ph type="chart" idx="1"/>
          </p:nvPr>
        </p:nvGraphicFramePr>
        <p:xfrm>
          <a:off x="685800" y="1981200"/>
          <a:ext cx="777081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Grafico" r:id="rId3" imgW="7772761" imgH="4115162" progId="MSGraph.Chart.8">
                  <p:embed followColorScheme="full"/>
                </p:oleObj>
              </mc:Choice>
              <mc:Fallback>
                <p:oleObj name="Grafico" r:id="rId3" imgW="7772761" imgH="4115162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81200"/>
                        <a:ext cx="7770813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205FB15-F707-46B8-BC91-1191F285E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/>
              <a:t>Obiettivi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C3F19BB-DC11-4955-9B53-0E1C0823E1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Sviluppo di nuove aree</a:t>
            </a:r>
          </a:p>
          <a:p>
            <a:r>
              <a:rPr lang="it-IT" altLang="it-IT"/>
              <a:t>Consolidamento clienti acquisiti</a:t>
            </a:r>
          </a:p>
          <a:p>
            <a:r>
              <a:rPr lang="it-IT" altLang="it-IT"/>
              <a:t>Vendita dei prodotti strategici</a:t>
            </a:r>
          </a:p>
          <a:p>
            <a:r>
              <a:rPr lang="it-IT" altLang="it-IT"/>
              <a:t>Corretta gestione dei crediti</a:t>
            </a:r>
          </a:p>
          <a:p>
            <a:r>
              <a:rPr lang="it-IT" altLang="it-IT"/>
              <a:t>Partnership con operatori locali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FB6BD8B-C4FA-4A16-B5AE-56642E8D6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/>
              <a:t>Nuovi Investimenti</a:t>
            </a:r>
            <a:endParaRPr lang="it-IT" altLang="it-IT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5182F8D-4CC8-4739-B35C-78FF7BEB2B1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it-IT" altLang="it-IT" sz="2800"/>
          </a:p>
          <a:p>
            <a:endParaRPr lang="it-IT" altLang="it-IT" sz="2800"/>
          </a:p>
          <a:p>
            <a:r>
              <a:rPr lang="it-IT" altLang="it-IT" sz="2800"/>
              <a:t>Fabbrica di Pavia</a:t>
            </a:r>
          </a:p>
          <a:p>
            <a:endParaRPr lang="it-IT" altLang="it-IT" sz="2800"/>
          </a:p>
          <a:p>
            <a:r>
              <a:rPr lang="it-IT" altLang="it-IT" sz="2800"/>
              <a:t>Laboratorio di Napoli</a:t>
            </a:r>
          </a:p>
        </p:txBody>
      </p:sp>
      <p:graphicFrame>
        <p:nvGraphicFramePr>
          <p:cNvPr id="8196" name="Object 4">
            <a:extLst>
              <a:ext uri="{FF2B5EF4-FFF2-40B4-BE49-F238E27FC236}">
                <a16:creationId xmlns:a16="http://schemas.microsoft.com/office/drawing/2014/main" id="{488B5CAB-4EDF-4E5B-B598-0E565438F64A}"/>
              </a:ext>
            </a:extLst>
          </p:cNvPr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648200" y="3160713"/>
          <a:ext cx="3810000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ClipArt" r:id="rId3" imgW="1361160" imgH="627840" progId="MS_ClipArt_Gallery.2">
                  <p:embed/>
                </p:oleObj>
              </mc:Choice>
              <mc:Fallback>
                <p:oleObj name="ClipArt" r:id="rId3" imgW="1361160" imgH="6278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160713"/>
                        <a:ext cx="3810000" cy="175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zione vu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Office\Modelli\Presentazione vuota.pot</Template>
  <TotalTime>290</TotalTime>
  <Words>36</Words>
  <Application>Microsoft Office PowerPoint</Application>
  <PresentationFormat>Presentazione su schermo (4:3)</PresentationFormat>
  <Paragraphs>16</Paragraphs>
  <Slides>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Times New Roman</vt:lpstr>
      <vt:lpstr>Presentazione vuota</vt:lpstr>
      <vt:lpstr>MS Organization Chart 2.0</vt:lpstr>
      <vt:lpstr>Grafico di Microsoft Graph 97</vt:lpstr>
      <vt:lpstr>Microsoft Clip Gallery</vt:lpstr>
      <vt:lpstr>Novimpianti</vt:lpstr>
      <vt:lpstr>Organizzazione</vt:lpstr>
      <vt:lpstr>Nuovi Clienti</vt:lpstr>
      <vt:lpstr>Fatturati (Miolit)</vt:lpstr>
      <vt:lpstr>Obiettivi</vt:lpstr>
      <vt:lpstr>Nuovi Investimenti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Novimpianti</dc:title>
  <dc:creator>Sergio Pezzoni</dc:creator>
  <cp:lastModifiedBy>Guido Mondelli</cp:lastModifiedBy>
  <cp:revision>3</cp:revision>
  <dcterms:created xsi:type="dcterms:W3CDTF">2000-12-17T08:34:17Z</dcterms:created>
  <dcterms:modified xsi:type="dcterms:W3CDTF">2022-02-16T23:36:12Z</dcterms:modified>
</cp:coreProperties>
</file>